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67" r:id="rId4"/>
    <p:sldId id="265" r:id="rId5"/>
    <p:sldId id="268" r:id="rId6"/>
    <p:sldId id="266" r:id="rId7"/>
    <p:sldId id="260" r:id="rId8"/>
    <p:sldId id="264" r:id="rId9"/>
    <p:sldId id="258" r:id="rId10"/>
    <p:sldId id="259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40" d="100"/>
          <a:sy n="40" d="100"/>
        </p:scale>
        <p:origin x="2364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E3CD5207-23B5-4A91-A1B2-0A87482DF712}" type="pres">
      <dgm:prSet presAssocID="{8981885F-1BF1-4C57-8DDB-9A8657D5D96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7273761-2D9A-4F8A-AC02-A00EE86C7085}" type="pres">
      <dgm:prSet presAssocID="{6B586283-91AB-4FFC-89D0-53566C84FC83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D1E4D5B-11FD-4F73-865B-321F538A6334}" type="pres">
      <dgm:prSet presAssocID="{D8EB3320-35C1-4B37-BE96-12892A220ABF}" presName="connTx" presStyleLbl="parChTrans1D3" presStyleIdx="1" presStyleCnt="3"/>
      <dgm:spPr/>
      <dgm:t>
        <a:bodyPr/>
        <a:lstStyle/>
        <a:p>
          <a:endParaRPr lang="en-US"/>
        </a:p>
      </dgm:t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8D01850-D871-4F08-8BD5-6719090F9D75}" type="pres">
      <dgm:prSet presAssocID="{05473BEB-4BD2-418C-97C9-CC0FE54FB2B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3747E478-5BBD-4A81-BC49-4EBCEC31C829}" type="pres">
      <dgm:prSet presAssocID="{E5671283-7605-4A22-ADF8-FCE1E824EEB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5.emf"/><Relationship Id="rId7" Type="http://schemas.openxmlformats.org/officeDocument/2006/relationships/image" Target="../media/image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Raman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IR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Thermocouple</a:t>
            </a:r>
            <a:endParaRPr 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NSOM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QDs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QDs with NN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Nano-diamond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Diamond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Interferometry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/>
                <a:t>R</a:t>
              </a:r>
              <a:endParaRPr lang="en-US" sz="13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/>
                <a:t>O</a:t>
              </a:r>
              <a:endParaRPr lang="en-US" sz="138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/>
                <a:t>B</a:t>
              </a:r>
              <a:endParaRPr lang="en-US" sz="13800" b="1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81" y="-4235817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8" y="3551253"/>
            <a:ext cx="5344500" cy="40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543" y="-387431"/>
            <a:ext cx="5344500" cy="40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81" y="-382611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7781" y="-4080202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07426" y="375697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e)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-553184" y="-2318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40140" y="-23181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5543" y="-4237137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53184" y="-407939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smtClean="0"/>
                  <a:t>R</a:t>
                </a:r>
                <a:endParaRPr lang="en-US" sz="48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smtClean="0"/>
                  <a:t>O</a:t>
                </a:r>
                <a:endParaRPr lang="en-US" sz="4800" b="1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smtClean="0"/>
                  <a:t>B</a:t>
                </a:r>
                <a:endParaRPr lang="en-US" sz="4800" b="1" dirty="0"/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Temperature map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smtClean="0"/>
                  <a:t>B</a:t>
                </a:r>
                <a:endParaRPr lang="en-US" sz="4800" b="1" dirty="0"/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3-channel image</a:t>
            </a:r>
            <a:endParaRPr lang="en-US" sz="3600" b="1" dirty="0"/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5</a:t>
            </a:r>
            <a:r>
              <a:rPr lang="en-US" sz="3600" b="1" dirty="0"/>
              <a:t>-</a:t>
            </a:r>
            <a:r>
              <a:rPr lang="en-US" sz="3600" b="1" dirty="0" smtClean="0"/>
              <a:t>channel image</a:t>
            </a:r>
            <a:endParaRPr lang="en-US" sz="3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65,535</a:t>
            </a:r>
            <a:endParaRPr lang="en-US" sz="2400" b="1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0</a:t>
            </a:r>
            <a:endParaRPr lang="en-US" sz="2400" b="1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c)</a:t>
            </a:r>
            <a:endParaRPr lang="en-US" sz="36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d)</a:t>
            </a:r>
            <a:endParaRPr lang="en-US" sz="36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a)</a:t>
            </a:r>
            <a:endParaRPr lang="en-US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a)</a:t>
            </a:r>
            <a:endParaRPr lang="en-US" sz="3600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3408</TotalTime>
  <Words>148</Words>
  <Application>Microsoft Office PowerPoint</Application>
  <PresentationFormat>On-screen Show (4:3)</PresentationFormat>
  <Paragraphs>72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39</cp:revision>
  <dcterms:created xsi:type="dcterms:W3CDTF">2019-05-23T18:03:48Z</dcterms:created>
  <dcterms:modified xsi:type="dcterms:W3CDTF">2019-06-26T20:21:17Z</dcterms:modified>
</cp:coreProperties>
</file>